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28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66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23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78430"/>
            <a:ext cx="6665952" cy="18532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IN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</a:rPr>
              <a:t>K</a:t>
            </a:r>
            <a:r>
              <a:rPr lang="en-US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</a:rPr>
              <a:t>EYLOGGER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3377891"/>
            <a:ext cx="7477601" cy="1853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IN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RESENTED BY: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 NAME: SATHISH KUMAR M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IN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EGISTER NUMBER: 110121104085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COLLEGE NAME:  </a:t>
            </a:r>
            <a:r>
              <a:rPr lang="en-US" sz="175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Aalim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Muhammed Salegh College of Engineering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IN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DEPARTMENT: 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Computer Science and Engineering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this presentation explores the intricacies of keyloggers - powerful software tools that record every keystroke on a computer.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306788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THANK YOU ! 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b="1" kern="0" spc="-87" dirty="0">
              <a:solidFill>
                <a:srgbClr val="000000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7" name="Text 3"/>
          <p:cNvSpPr/>
          <p:nvPr/>
        </p:nvSpPr>
        <p:spPr>
          <a:xfrm>
            <a:off x="2348389" y="4095512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20183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0487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a Keylogger?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9272" y="3291602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Stealth Monitoring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80666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operate discreetly, capturing all user input without the victim's knowledge.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99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3558" y="3291602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262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Data Theft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80666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can collect sensitive information like passwords, credit card numbers, and personal messages.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9272" y="5310307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Remote Access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25371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can provide hackers with remote control of the compromised system.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3944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Types of Keyloggers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Hardware Keyloggers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213622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Physical devices that are secretly installed between the keyboard and computer to capture keystrokes.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Software Keyloggers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21362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Malware that runs in the background to record user activity on the infected system.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Mobile Keyloggers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21362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designed for smartphones and tablets, often disguised as legitimate apps.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7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85718" y="3021806"/>
            <a:ext cx="4953953" cy="6192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76"/>
              </a:lnSpc>
              <a:buNone/>
            </a:pPr>
            <a:r>
              <a:rPr lang="en-US" sz="3901" b="1" kern="0" spc="-78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Proposed Solution</a:t>
            </a:r>
            <a:endParaRPr lang="en-US" sz="3901" dirty="0"/>
          </a:p>
        </p:txBody>
      </p:sp>
      <p:sp>
        <p:nvSpPr>
          <p:cNvPr id="6" name="Shape 2"/>
          <p:cNvSpPr/>
          <p:nvPr/>
        </p:nvSpPr>
        <p:spPr>
          <a:xfrm>
            <a:off x="7295436" y="3938230"/>
            <a:ext cx="39529" cy="3749040"/>
          </a:xfrm>
          <a:prstGeom prst="roundRect">
            <a:avLst>
              <a:gd name="adj" fmla="val 225590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6398776" y="4296132"/>
            <a:ext cx="693539" cy="39529"/>
          </a:xfrm>
          <a:prstGeom prst="roundRect">
            <a:avLst>
              <a:gd name="adj" fmla="val 225590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7092315" y="4093012"/>
            <a:ext cx="445770" cy="445770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233523" y="4130040"/>
            <a:ext cx="163235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26"/>
              </a:lnSpc>
              <a:buNone/>
            </a:pPr>
            <a:r>
              <a:rPr lang="en-US" sz="2341" b="1" kern="0" spc="-4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341" dirty="0"/>
          </a:p>
        </p:txBody>
      </p:sp>
      <p:sp>
        <p:nvSpPr>
          <p:cNvPr id="10" name="Text 6"/>
          <p:cNvSpPr/>
          <p:nvPr/>
        </p:nvSpPr>
        <p:spPr>
          <a:xfrm>
            <a:off x="3748445" y="4136350"/>
            <a:ext cx="2476976" cy="3095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38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Detection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2885718" y="4564737"/>
            <a:ext cx="3339703" cy="9508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97"/>
              </a:lnSpc>
              <a:buNone/>
            </a:pPr>
            <a:r>
              <a:rPr lang="en-US" sz="156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advanced antivirus and anti-malware tools to identify and remove keylogger threats.</a:t>
            </a:r>
            <a:endParaRPr lang="en-US" sz="1560" dirty="0"/>
          </a:p>
        </p:txBody>
      </p:sp>
      <p:sp>
        <p:nvSpPr>
          <p:cNvPr id="12" name="Shape 8"/>
          <p:cNvSpPr/>
          <p:nvPr/>
        </p:nvSpPr>
        <p:spPr>
          <a:xfrm>
            <a:off x="7538085" y="5286851"/>
            <a:ext cx="693539" cy="39529"/>
          </a:xfrm>
          <a:prstGeom prst="roundRect">
            <a:avLst>
              <a:gd name="adj" fmla="val 225590"/>
            </a:avLst>
          </a:prstGeom>
          <a:solidFill>
            <a:srgbClr val="D6BADD"/>
          </a:solidFill>
          <a:ln/>
        </p:spPr>
      </p:sp>
      <p:sp>
        <p:nvSpPr>
          <p:cNvPr id="13" name="Shape 9"/>
          <p:cNvSpPr/>
          <p:nvPr/>
        </p:nvSpPr>
        <p:spPr>
          <a:xfrm>
            <a:off x="7092315" y="5083731"/>
            <a:ext cx="445770" cy="445770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33523" y="5120759"/>
            <a:ext cx="163235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26"/>
              </a:lnSpc>
              <a:buNone/>
            </a:pPr>
            <a:r>
              <a:rPr lang="en-US" sz="2341" b="1" kern="0" spc="-4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341" dirty="0"/>
          </a:p>
        </p:txBody>
      </p:sp>
      <p:sp>
        <p:nvSpPr>
          <p:cNvPr id="15" name="Text 11"/>
          <p:cNvSpPr/>
          <p:nvPr/>
        </p:nvSpPr>
        <p:spPr>
          <a:xfrm>
            <a:off x="8404979" y="5127069"/>
            <a:ext cx="2476976" cy="3095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8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Prevention</a:t>
            </a:r>
            <a:endParaRPr lang="en-US" sz="1950" dirty="0"/>
          </a:p>
        </p:txBody>
      </p:sp>
      <p:sp>
        <p:nvSpPr>
          <p:cNvPr id="16" name="Text 12"/>
          <p:cNvSpPr/>
          <p:nvPr/>
        </p:nvSpPr>
        <p:spPr>
          <a:xfrm>
            <a:off x="8404979" y="5555456"/>
            <a:ext cx="3339703" cy="6338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7"/>
              </a:lnSpc>
              <a:buNone/>
            </a:pPr>
            <a:r>
              <a:rPr lang="en-US" sz="156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Educate users on safe browsing practices and regularly update security software.</a:t>
            </a:r>
            <a:endParaRPr lang="en-US" sz="1560" dirty="0"/>
          </a:p>
        </p:txBody>
      </p:sp>
      <p:sp>
        <p:nvSpPr>
          <p:cNvPr id="17" name="Shape 13"/>
          <p:cNvSpPr/>
          <p:nvPr/>
        </p:nvSpPr>
        <p:spPr>
          <a:xfrm>
            <a:off x="6398776" y="6269712"/>
            <a:ext cx="693539" cy="39529"/>
          </a:xfrm>
          <a:prstGeom prst="roundRect">
            <a:avLst>
              <a:gd name="adj" fmla="val 225590"/>
            </a:avLst>
          </a:prstGeom>
          <a:solidFill>
            <a:srgbClr val="D6BADD"/>
          </a:solidFill>
          <a:ln/>
        </p:spPr>
      </p:sp>
      <p:sp>
        <p:nvSpPr>
          <p:cNvPr id="18" name="Shape 14"/>
          <p:cNvSpPr/>
          <p:nvPr/>
        </p:nvSpPr>
        <p:spPr>
          <a:xfrm>
            <a:off x="7092315" y="6066592"/>
            <a:ext cx="445770" cy="445770"/>
          </a:xfrm>
          <a:prstGeom prst="roundRect">
            <a:avLst>
              <a:gd name="adj" fmla="val 2000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33523" y="6103620"/>
            <a:ext cx="163235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26"/>
              </a:lnSpc>
              <a:buNone/>
            </a:pPr>
            <a:r>
              <a:rPr lang="en-US" sz="2341" b="1" kern="0" spc="-47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341" dirty="0"/>
          </a:p>
        </p:txBody>
      </p:sp>
      <p:sp>
        <p:nvSpPr>
          <p:cNvPr id="20" name="Text 16"/>
          <p:cNvSpPr/>
          <p:nvPr/>
        </p:nvSpPr>
        <p:spPr>
          <a:xfrm>
            <a:off x="3748445" y="6109930"/>
            <a:ext cx="2476976" cy="3095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38"/>
              </a:lnSpc>
              <a:buNone/>
            </a:pPr>
            <a:r>
              <a:rPr lang="en-US" sz="1950" b="1" kern="0" spc="-39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Monitoring</a:t>
            </a:r>
            <a:endParaRPr lang="en-US" sz="1950" dirty="0"/>
          </a:p>
        </p:txBody>
      </p:sp>
      <p:sp>
        <p:nvSpPr>
          <p:cNvPr id="21" name="Text 17"/>
          <p:cNvSpPr/>
          <p:nvPr/>
        </p:nvSpPr>
        <p:spPr>
          <a:xfrm>
            <a:off x="2885718" y="6538317"/>
            <a:ext cx="3339703" cy="9508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97"/>
              </a:lnSpc>
              <a:buNone/>
            </a:pPr>
            <a:r>
              <a:rPr lang="en-US" sz="156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robust network monitoring and logging to quickly detect and respond to suspicious activity.</a:t>
            </a:r>
            <a:endParaRPr lang="en-US" sz="156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28155"/>
            <a:ext cx="75643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Risks and Dangers of Keyloggers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566868"/>
            <a:ext cx="4855726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78179" y="27966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Identity Theft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78179" y="3277076"/>
            <a:ext cx="43961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can steal sensitive personal and financial information, leading to fraud and financial losses.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566868"/>
            <a:ext cx="4855726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7966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Unauthorized Access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277076"/>
            <a:ext cx="43961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Hackers can use keyloggers to gain remote control of the compromised system and carry out further attacks.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78179" y="50250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Privacy Violations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578179" y="5505450"/>
            <a:ext cx="43961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can compromise the privacy of individuals, exposing their confidential communications and activities.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0250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Reputational Damage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505450"/>
            <a:ext cx="439614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Successful keylogger attacks can severely damage an organization's reputation and erode trust with customers and stakeholders.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1785"/>
            <a:ext cx="14630400" cy="823079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Challenges in Addressing Cybersecurity Threats</a:t>
            </a:r>
            <a:endParaRPr lang="en-US" sz="4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Evolving Threats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59222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and other cyber threats are constantly evolving, making it challenging to stay ahead of the curve.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22288" y="4308634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Limited Resources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59222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Organizations often lack the necessary funding, expertise, and technology to effectively combat advanced cyber threats.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22288" y="6076355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Awareness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59222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Educating users on safe computing practices and the risks of keyloggers remains an ongoing challenge.</a:t>
            </a:r>
            <a:endParaRPr lang="en-US" sz="17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909882"/>
            <a:ext cx="72755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System Development Approach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048595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715107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User-Centric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195524"/>
            <a:ext cx="22333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solutions that prioritize user experience and ease of use.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3048595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3715107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Robust Security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4195524"/>
            <a:ext cx="223349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 multilayered security measures to protect against keyloggers and other threats.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048595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715107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Automated Monitoring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542711"/>
            <a:ext cx="22333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real-time monitoring and incident response capabilities to quickly detect and mitigate attacks.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3048595"/>
            <a:ext cx="444341" cy="44434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3715107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Continuous Improvement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4542711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Regularly update and enhance the security solution to keep pace with evolving threats.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649262" y="7805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Keylogger output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4213622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421362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421362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238F0-B004-DFBC-7201-91D607570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78532"/>
            <a:ext cx="14630400" cy="467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88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306788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4095512"/>
            <a:ext cx="993350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Keyloggers pose a significant threat to individual privacy and organizational security. By implementing robust detection, prevention, and monitoring strategies, we can effectively mitigate the risks associated with these powerful surveillance tools.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464</Words>
  <Application>Microsoft Office PowerPoint</Application>
  <PresentationFormat>Custom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Akash 7120</cp:lastModifiedBy>
  <cp:revision>5</cp:revision>
  <dcterms:created xsi:type="dcterms:W3CDTF">2024-04-01T08:40:00Z</dcterms:created>
  <dcterms:modified xsi:type="dcterms:W3CDTF">2024-04-05T08:42:21Z</dcterms:modified>
</cp:coreProperties>
</file>